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8" r:id="rId2"/>
    <p:sldId id="1159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57092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4722766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4411211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9353488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71419311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464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314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02134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2019300" y="2059719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يظهر معرفة ومهارة في التصميم والخياطة والنسيج 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596208" y="607516"/>
            <a:ext cx="1470274" cy="461665"/>
          </a:xfrm>
          <a:prstGeom prst="rect">
            <a:avLst/>
          </a:prstGeom>
          <a:solidFill>
            <a:srgbClr val="CBB06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الدرس التاسع  </a:t>
            </a:r>
            <a:endParaRPr lang="en-US" sz="2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27B2574E-3984-E221-B9D8-CAAD08248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593977"/>
              </p:ext>
            </p:extLst>
          </p:nvPr>
        </p:nvGraphicFramePr>
        <p:xfrm>
          <a:off x="696290" y="1277379"/>
          <a:ext cx="10799420" cy="9548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85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93788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805922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497633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rtl="1"/>
                      <a:r>
                        <a:rPr lang="ar-AE" dirty="0"/>
                        <a:t>يضع شريط القياس بشكل مستقيم على السطح المراد قياسه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dirty="0"/>
                        <a:t> يستخدم شريط القياس والمسطرة في رسم المقاس المطلوب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dirty="0"/>
                        <a:t>الأدوات الخاصة بالقياس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يظهر معرفة ومهارة في التصميم والخياطة </a:t>
                      </a:r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والنسيج</a:t>
                      </a:r>
                      <a:endParaRPr lang="en-GB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8" name="مربع نص 7">
            <a:extLst>
              <a:ext uri="{FF2B5EF4-FFF2-40B4-BE49-F238E27FC236}">
                <a16:creationId xmlns:a16="http://schemas.microsoft.com/office/drawing/2014/main" id="{C3A10D2F-D730-8D65-8C02-B92784CD97B0}"/>
              </a:ext>
            </a:extLst>
          </p:cNvPr>
          <p:cNvSpPr txBox="1"/>
          <p:nvPr/>
        </p:nvSpPr>
        <p:spPr>
          <a:xfrm>
            <a:off x="696291" y="2587204"/>
            <a:ext cx="10799419" cy="4001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SA" sz="2000" b="1" dirty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rPr>
              <a:t>اختر الطريقة المناسبة لقياس القماش </a:t>
            </a:r>
            <a:endParaRPr kumimoji="0" lang="ar-AE" sz="20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16" name="صورة 15">
            <a:extLst>
              <a:ext uri="{FF2B5EF4-FFF2-40B4-BE49-F238E27FC236}">
                <a16:creationId xmlns:a16="http://schemas.microsoft.com/office/drawing/2014/main" id="{4B9B5A3F-ACA9-FE59-D57A-841F87FD21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84680" y="4270795"/>
            <a:ext cx="1847850" cy="1705462"/>
          </a:xfrm>
          <a:prstGeom prst="rect">
            <a:avLst/>
          </a:prstGeom>
        </p:spPr>
      </p:pic>
      <p:pic>
        <p:nvPicPr>
          <p:cNvPr id="17" name="صورة 16">
            <a:extLst>
              <a:ext uri="{FF2B5EF4-FFF2-40B4-BE49-F238E27FC236}">
                <a16:creationId xmlns:a16="http://schemas.microsoft.com/office/drawing/2014/main" id="{C2FBE06A-C281-58A8-99FB-558EAFB96E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1771" y="4270793"/>
            <a:ext cx="2133600" cy="1705463"/>
          </a:xfrm>
          <a:prstGeom prst="rect">
            <a:avLst/>
          </a:prstGeom>
        </p:spPr>
      </p:pic>
      <p:pic>
        <p:nvPicPr>
          <p:cNvPr id="19" name="صورة 18">
            <a:extLst>
              <a:ext uri="{FF2B5EF4-FFF2-40B4-BE49-F238E27FC236}">
                <a16:creationId xmlns:a16="http://schemas.microsoft.com/office/drawing/2014/main" id="{2B404193-FD32-046C-DE4E-F0746ACA050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93463" y="4270795"/>
            <a:ext cx="2143125" cy="1705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859508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52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SUAAD KHALFAN AMER SAEED AL AMERI</dc:creator>
  <cp:lastModifiedBy>SUAAD KHALFAN AMER SAEED AL AMERI</cp:lastModifiedBy>
  <cp:revision>11</cp:revision>
  <dcterms:created xsi:type="dcterms:W3CDTF">2024-07-04T06:51:15Z</dcterms:created>
  <dcterms:modified xsi:type="dcterms:W3CDTF">2024-07-20T08:46:14Z</dcterms:modified>
</cp:coreProperties>
</file>